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41869" y="2565508"/>
            <a:ext cx="4297679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عرض على الشاشة  اسماء الطلاب المعنين في نقل الادوات والمواد الخطرة الى مكانها الصحيح وبشكل اسبوعي يتم اختيار اسماء طلاب اخرين.</a:t>
            </a:r>
            <a:endParaRPr lang="en-US" b="1" dirty="0"/>
          </a:p>
        </p:txBody>
      </p:sp>
      <p:sp>
        <p:nvSpPr>
          <p:cNvPr id="4" name="AutoShape 2" descr="Ferramentas De Ferragem Placa De Suspensão Garagem Oficina Armazenamento  Rack Parafuso Chave Classificação Componente Caso Peças Caixa Instrumento  Caso - Caixa De Ferramentas - AliExp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1097279"/>
            <a:ext cx="5273039" cy="527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5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11</cp:revision>
  <dcterms:created xsi:type="dcterms:W3CDTF">2023-06-12T08:37:42Z</dcterms:created>
  <dcterms:modified xsi:type="dcterms:W3CDTF">2023-09-14T05:55:40Z</dcterms:modified>
</cp:coreProperties>
</file>